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5" r:id="rId1"/>
  </p:sldMasterIdLst>
  <p:notesMasterIdLst>
    <p:notesMasterId r:id="rId2"/>
  </p:notesMasterIdLst>
  <p:sldIdLst>
    <p:sldId id="256" r:id="rId3"/>
    <p:sldId id="257" r:id="rId4"/>
    <p:sldId id="258" r:id="rId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동욱 김" initials="동김" lastIdx="1" clrIdx="0"/>
  <p:cmAuthor id="2" name="김원중" initials="김" lastIdx="1" clrIdx="1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vertBarState="maximized" horzBarState="maximized">
    <p:restoredLeft sz="19771"/>
    <p:restoredTop sz="94704"/>
  </p:normalViewPr>
  <p:slideViewPr>
    <p:cSldViewPr>
      <p:cViewPr varScale="1">
        <p:scale>
          <a:sx n="63" d="100"/>
          <a:sy n="63" d="100"/>
        </p:scale>
        <p:origin x="77" y="566"/>
      </p:cViewPr>
      <p:guideLst>
        <p:guide orient="horz" pos="2155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commentAuthors" Target="commentAuthors.xml"  /><Relationship Id="rId7" Type="http://schemas.openxmlformats.org/officeDocument/2006/relationships/presProps" Target="presProps.xml"  /><Relationship Id="rId8" Type="http://schemas.openxmlformats.org/officeDocument/2006/relationships/viewProps" Target="viewProps.xml"  /><Relationship Id="rId9" Type="http://schemas.openxmlformats.org/officeDocument/2006/relationships/theme" Target="theme/theme1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2019-04-17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211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08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725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23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365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021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204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255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20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185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943643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92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jpeg"  /><Relationship Id="rId5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jpeg"  /><Relationship Id="rId4" Type="http://schemas.openxmlformats.org/officeDocument/2006/relationships/image" Target="../media/image8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b3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 rot="0"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김원중</a:t>
            </a:r>
            <a:endParaRPr lang="ko-KR" altLang="en-US" sz="1600" b="1" i="0" kern="1200" spc="308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218779" y="944724"/>
            <a:ext cx="1868945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TextBox 38"/>
          <p:cNvSpPr txBox="1"/>
          <p:nvPr/>
        </p:nvSpPr>
        <p:spPr>
          <a:xfrm>
            <a:off x="179512" y="548680"/>
            <a:ext cx="2196244" cy="33524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아두이노 보드 선택</a:t>
            </a:r>
            <a:endParaRPr lang="ko-KR" altLang="en-US" sz="1600" b="1" i="0" kern="1200" spc="308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  <p:pic>
        <p:nvPicPr>
          <p:cNvPr id="1028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47564" y="1628800"/>
            <a:ext cx="3924436" cy="3203995"/>
          </a:xfrm>
          <a:prstGeom prst="roundRect">
            <a:avLst>
              <a:gd name="adj" fmla="val 16667"/>
            </a:avLst>
          </a:prstGeom>
        </p:spPr>
      </p:pic>
      <p:sp>
        <p:nvSpPr>
          <p:cNvPr id="1029" name="TextBox 38"/>
          <p:cNvSpPr txBox="1"/>
          <p:nvPr/>
        </p:nvSpPr>
        <p:spPr>
          <a:xfrm>
            <a:off x="1007603" y="5013176"/>
            <a:ext cx="3204357" cy="57609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Arduino </a:t>
            </a: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우노</a:t>
            </a: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 + WiFi D1 R1</a:t>
            </a:r>
            <a:endParaRPr lang="en-US" altLang="ko-KR" sz="1600" b="1" i="0" kern="1200" spc="308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(</a:t>
            </a: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Wemos R1 D1)</a:t>
            </a:r>
            <a:endParaRPr lang="en-US" altLang="ko-KR" sz="1600" b="1" i="0" kern="1200" spc="308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030" name="TextBox 38"/>
          <p:cNvSpPr txBox="1"/>
          <p:nvPr/>
        </p:nvSpPr>
        <p:spPr>
          <a:xfrm>
            <a:off x="4932040" y="1988840"/>
            <a:ext cx="3924436" cy="2524105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1. 아두이노 우노 호환보드</a:t>
            </a:r>
            <a:endParaRPr lang="ko-KR" altLang="en-US" sz="1600" b="1" i="0" kern="1200" spc="308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1600" b="1" i="0" kern="1200" spc="308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2. 별도의 펌웨어 업데이트 없이  </a:t>
            </a: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ff0000"/>
                </a:solidFill>
                <a:uLnTx/>
                <a:uFillTx/>
                <a:latin typeface="-윤고딕340"/>
                <a:ea typeface="-윤고딕340"/>
                <a:cs typeface="+mn-cs"/>
              </a:rPr>
              <a:t>WiFi</a:t>
            </a: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ff0000"/>
                </a:solidFill>
                <a:uLnTx/>
                <a:uFillTx/>
                <a:latin typeface="-윤고딕340"/>
                <a:ea typeface="-윤고딕340"/>
                <a:cs typeface="+mn-cs"/>
              </a:rPr>
              <a:t>기능 사용가능</a:t>
            </a:r>
            <a:endParaRPr lang="ko-KR" altLang="en-US" sz="1600" b="1" i="0" kern="1200" spc="308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(일반 우노보드에는 없음)</a:t>
            </a:r>
            <a:endParaRPr lang="ko-KR" altLang="en-US" sz="1600" b="1" i="0" kern="1200" spc="308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1600" b="1" i="0" kern="1200" spc="308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3. 가장 대중적인 </a:t>
            </a: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ESP8266</a:t>
            </a: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기반으로 무선스케치 기능이 있어 </a:t>
            </a: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ff0000"/>
                </a:solidFill>
                <a:uLnTx/>
                <a:uFillTx/>
                <a:latin typeface="-윤고딕340"/>
                <a:ea typeface="-윤고딕340"/>
                <a:cs typeface="+mn-cs"/>
              </a:rPr>
              <a:t>IoT</a:t>
            </a: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ff0000"/>
                </a:solidFill>
                <a:uLnTx/>
                <a:uFillTx/>
                <a:latin typeface="-윤고딕340"/>
                <a:ea typeface="-윤고딕340"/>
                <a:cs typeface="+mn-cs"/>
              </a:rPr>
              <a:t>기반 설계에 적합</a:t>
            </a: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함 </a:t>
            </a:r>
            <a:endParaRPr lang="ko-KR" altLang="en-US" sz="1600" b="1" i="0" kern="1200" spc="308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1600" b="1" i="0" kern="1200" spc="308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031" name="TextBox 38"/>
          <p:cNvSpPr txBox="1"/>
          <p:nvPr/>
        </p:nvSpPr>
        <p:spPr>
          <a:xfrm>
            <a:off x="5004048" y="3019435"/>
            <a:ext cx="3924436" cy="33146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1600" b="1" i="0" kern="1200" spc="308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/>
  </p:transition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b3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 rot="0"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8"/>
              <a:ext cx="1341748" cy="193185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김원중</a:t>
            </a:r>
            <a:endParaRPr lang="ko-KR" altLang="en-US" sz="1600" b="1" i="0" kern="1200" spc="308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218779" y="944724"/>
            <a:ext cx="2553021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TextBox 38"/>
          <p:cNvSpPr txBox="1"/>
          <p:nvPr/>
        </p:nvSpPr>
        <p:spPr>
          <a:xfrm>
            <a:off x="179512" y="548680"/>
            <a:ext cx="2808312" cy="33524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아두이노 보드 동작확인</a:t>
            </a:r>
            <a:endParaRPr lang="ko-KR" altLang="en-US" sz="1600" b="1" i="0" kern="1200" spc="308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031" name="TextBox 38"/>
          <p:cNvSpPr txBox="1"/>
          <p:nvPr/>
        </p:nvSpPr>
        <p:spPr>
          <a:xfrm>
            <a:off x="5004048" y="3019435"/>
            <a:ext cx="3924436" cy="33146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1600" b="1" i="0" kern="1200" spc="308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  <p:pic>
        <p:nvPicPr>
          <p:cNvPr id="10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0693" y="1700808"/>
            <a:ext cx="2543175" cy="419100"/>
          </a:xfrm>
          <a:prstGeom prst="roundRect">
            <a:avLst>
              <a:gd name="adj" fmla="val 16667"/>
            </a:avLst>
          </a:prstGeom>
        </p:spPr>
      </p:pic>
      <p:pic>
        <p:nvPicPr>
          <p:cNvPr id="103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88024" y="1602693"/>
            <a:ext cx="3028950" cy="638175"/>
          </a:xfrm>
          <a:prstGeom prst="roundRect">
            <a:avLst>
              <a:gd name="adj" fmla="val 16667"/>
            </a:avLst>
          </a:prstGeom>
        </p:spPr>
      </p:pic>
      <p:sp>
        <p:nvSpPr>
          <p:cNvPr id="1034" name=""/>
          <p:cNvSpPr/>
          <p:nvPr/>
        </p:nvSpPr>
        <p:spPr>
          <a:xfrm>
            <a:off x="3564000" y="1735200"/>
            <a:ext cx="1008000" cy="396000"/>
          </a:xfrm>
          <a:prstGeom prst="rightArrow">
            <a:avLst>
              <a:gd name="adj1" fmla="val 50000"/>
              <a:gd name="adj2" fmla="val 50000"/>
            </a:avLst>
          </a:prstGeom>
          <a:noFill/>
          <a:ln algn="ctr"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36" name="TextBox 38"/>
          <p:cNvSpPr txBox="1"/>
          <p:nvPr/>
        </p:nvSpPr>
        <p:spPr>
          <a:xfrm>
            <a:off x="827584" y="1330353"/>
            <a:ext cx="3060340" cy="334617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예제1) </a:t>
            </a: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WiFi</a:t>
            </a: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로 웹서버열기</a:t>
            </a:r>
            <a:endParaRPr lang="ko-KR" altLang="en-US" sz="1600" b="1" i="0" kern="1200" spc="308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037" name="TextBox 38"/>
          <p:cNvSpPr txBox="1"/>
          <p:nvPr/>
        </p:nvSpPr>
        <p:spPr>
          <a:xfrm>
            <a:off x="1043607" y="3260573"/>
            <a:ext cx="2052229" cy="33797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예제2) </a:t>
            </a: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LED</a:t>
            </a: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 점멸</a:t>
            </a:r>
            <a:endParaRPr lang="ko-KR" altLang="en-US" sz="1600" b="1" i="0" kern="1200" spc="308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  <p:pic>
        <p:nvPicPr>
          <p:cNvPr id="1038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896036" y="3753236"/>
            <a:ext cx="3240360" cy="2232048"/>
          </a:xfrm>
          <a:prstGeom prst="roundRect">
            <a:avLst>
              <a:gd name="adj" fmla="val 16667"/>
            </a:avLst>
          </a:prstGeom>
        </p:spPr>
      </p:pic>
      <p:sp>
        <p:nvSpPr>
          <p:cNvPr id="1039" name=""/>
          <p:cNvSpPr/>
          <p:nvPr/>
        </p:nvSpPr>
        <p:spPr>
          <a:xfrm>
            <a:off x="3564000" y="4329144"/>
            <a:ext cx="1008000" cy="396000"/>
          </a:xfrm>
          <a:prstGeom prst="rightArrow">
            <a:avLst>
              <a:gd name="adj1" fmla="val 50000"/>
              <a:gd name="adj2" fmla="val 50000"/>
            </a:avLst>
          </a:prstGeom>
          <a:noFill/>
          <a:ln algn="ctr"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4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0620" y="3753036"/>
            <a:ext cx="2197224" cy="2028206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/>
  </p:transition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b3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2"/>
          <p:cNvGrpSpPr/>
          <p:nvPr/>
        </p:nvGrpSpPr>
        <p:grpSpPr>
          <a:xfrm rot="0"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80410" y="312028"/>
              <a:ext cx="1341748" cy="193185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-</a:t>
            </a: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김원중</a:t>
            </a:r>
            <a:endParaRPr lang="ko-KR" altLang="en-US" sz="1600" b="1" i="0" kern="1200" spc="308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218779" y="944724"/>
            <a:ext cx="2553021" cy="0"/>
          </a:xfrm>
          <a:prstGeom prst="line">
            <a:avLst/>
          </a:prstGeom>
          <a:ln w="38100">
            <a:solidFill>
              <a:srgbClr val="c4bd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TextBox 38"/>
          <p:cNvSpPr txBox="1"/>
          <p:nvPr/>
        </p:nvSpPr>
        <p:spPr>
          <a:xfrm>
            <a:off x="179512" y="548680"/>
            <a:ext cx="2808312" cy="33524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LED</a:t>
            </a:r>
            <a:r>
              <a:rPr lang="ko-KR" altLang="en-US" sz="1600" b="1" i="0" kern="1200" spc="308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40"/>
                <a:ea typeface="-윤고딕340"/>
                <a:cs typeface="+mn-cs"/>
              </a:rPr>
              <a:t> 스트립구현</a:t>
            </a:r>
            <a:endParaRPr lang="ko-KR" altLang="en-US" sz="1600" b="1" i="0" kern="1200" spc="308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031" name="TextBox 38"/>
          <p:cNvSpPr txBox="1"/>
          <p:nvPr/>
        </p:nvSpPr>
        <p:spPr>
          <a:xfrm>
            <a:off x="5004048" y="3019435"/>
            <a:ext cx="3924436" cy="33146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1600" b="1" i="0" kern="1200" spc="308">
              <a:ln w="9525"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uLnTx/>
              <a:uFillTx/>
              <a:latin typeface="-윤고딕340"/>
              <a:ea typeface="-윤고딕340"/>
              <a:cs typeface="+mn-cs"/>
            </a:endParaRPr>
          </a:p>
        </p:txBody>
      </p:sp>
      <p:pic>
        <p:nvPicPr>
          <p:cNvPr id="104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2732" y="1401270"/>
            <a:ext cx="3273164" cy="1861646"/>
          </a:xfrm>
          <a:prstGeom prst="roundRect">
            <a:avLst>
              <a:gd name="adj" fmla="val 16667"/>
            </a:avLst>
          </a:prstGeom>
        </p:spPr>
      </p:pic>
      <p:sp>
        <p:nvSpPr>
          <p:cNvPr id="1044" name=""/>
          <p:cNvSpPr/>
          <p:nvPr/>
        </p:nvSpPr>
        <p:spPr>
          <a:xfrm>
            <a:off x="3924040" y="2132856"/>
            <a:ext cx="1008000" cy="396000"/>
          </a:xfrm>
          <a:prstGeom prst="rightArrow">
            <a:avLst>
              <a:gd name="adj1" fmla="val 50000"/>
              <a:gd name="adj2" fmla="val 50000"/>
            </a:avLst>
          </a:prstGeom>
          <a:noFill/>
          <a:ln algn="ctr"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4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59732" y="3429000"/>
            <a:ext cx="4284476" cy="2915943"/>
          </a:xfrm>
          <a:prstGeom prst="roundRect">
            <a:avLst>
              <a:gd name="adj" fmla="val 16667"/>
            </a:avLst>
          </a:prstGeom>
        </p:spPr>
      </p:pic>
      <p:pic>
        <p:nvPicPr>
          <p:cNvPr id="1046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220433" y="1376976"/>
            <a:ext cx="3240000" cy="18360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/>
  </p:transition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Microsoft</ep:Company>
  <ep:Words>49</ep:Words>
  <ep:PresentationFormat>화면 슬라이드 쇼(4:3)</ep:PresentationFormat>
  <ep:Paragraphs>7</ep:Paragraphs>
  <ep:Slides>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ep:HeadingPairs>
  <ep:TitlesOfParts>
    <vt:vector size="4" baseType="lpstr">
      <vt:lpstr>3_Office 테마</vt:lpstr>
      <vt:lpstr>슬라이드 1</vt:lpstr>
      <vt:lpstr>슬라이드 2</vt:lpstr>
      <vt:lpstr>슬라이드 3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2018-10-27T05:42:46.000</dcterms:created>
  <dc:creator>세규</dc:creator>
  <cp:lastModifiedBy>user</cp:lastModifiedBy>
  <dcterms:modified xsi:type="dcterms:W3CDTF">2019-04-16T15:07:20.057</dcterms:modified>
  <cp:revision>473</cp:revision>
  <dc:title>PowerPoint 프레젠테이션</dc:title>
</cp:coreProperties>
</file>